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1pPr>
    <a:lvl2pPr marL="0" marR="0" indent="4572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2pPr>
    <a:lvl3pPr marL="0" marR="0" indent="9144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3pPr>
    <a:lvl4pPr marL="0" marR="0" indent="13716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4pPr>
    <a:lvl5pPr marL="0" marR="0" indent="18288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5pPr>
    <a:lvl6pPr marL="0" marR="0" indent="22860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6pPr>
    <a:lvl7pPr marL="0" marR="0" indent="27432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7pPr>
    <a:lvl8pPr marL="0" marR="0" indent="32004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8pPr>
    <a:lvl9pPr marL="0" marR="0" indent="36576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381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381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381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381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381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1">
              <a:satOff val="-1029"/>
              <a:lumOff val="-15629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168224"/>
              <a:satOff val="18883"/>
              <a:lumOff val="-31844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68224"/>
                  <a:satOff val="18883"/>
                  <a:lumOff val="-31844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00DBB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97492"/>
              <a:satOff val="-3125"/>
              <a:lumOff val="27021"/>
            </a:schemeClr>
          </a:solidFill>
        </a:fill>
      </a:tcStyle>
    </a:wholeTbl>
    <a:band2H>
      <a:tcTxStyle b="def" i="def"/>
      <a:tcStyle>
        <a:tcBdr/>
        <a:fill>
          <a:solidFill>
            <a:srgbClr val="FFFB00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410732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410732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97492"/>
              <a:satOff val="-3125"/>
              <a:lumOff val="27021"/>
            </a:schemeClr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7370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 b="def" i="def"/>
      <a:tcStyle>
        <a:tcBdr/>
        <a:fill>
          <a:solidFill>
            <a:srgbClr val="DF9DF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114748"/>
              <a:satOff val="1446"/>
              <a:lumOff val="-8963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>
                  <a:hueOff val="114748"/>
                  <a:satOff val="1446"/>
                  <a:lumOff val="-896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6">
              <a:satOff val="-21357"/>
              <a:lumOff val="-20662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381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381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6500" y="12268782"/>
            <a:ext cx="21971000" cy="66040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Body Level One…"/>
          <p:cNvSpPr txBox="1"/>
          <p:nvPr>
            <p:ph type="body" sz="quarter" idx="1" hasCustomPrompt="1"/>
          </p:nvPr>
        </p:nvSpPr>
        <p:spPr>
          <a:xfrm>
            <a:off x="1206500" y="7357839"/>
            <a:ext cx="21971000" cy="2006601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Presentation Title"/>
          <p:cNvSpPr txBox="1"/>
          <p:nvPr>
            <p:ph type="title" hasCustomPrompt="1"/>
          </p:nvPr>
        </p:nvSpPr>
        <p:spPr>
          <a:xfrm>
            <a:off x="1206500" y="2621719"/>
            <a:ext cx="21971000" cy="4648201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Agenda Subtitle</a:t>
            </a:r>
          </a:p>
        </p:txBody>
      </p:sp>
      <p:sp>
        <p:nvSpPr>
          <p:cNvPr id="109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6000"/>
              </a:spcBef>
              <a:buSzTx/>
              <a:buNone/>
              <a:defRPr sz="5000"/>
            </a:lvl1pPr>
            <a:lvl2pPr marL="0" indent="457200" defTabSz="825500">
              <a:spcBef>
                <a:spcPts val="6000"/>
              </a:spcBef>
              <a:buSzTx/>
              <a:buNone/>
              <a:defRPr sz="5000"/>
            </a:lvl2pPr>
            <a:lvl3pPr marL="0" indent="914400" defTabSz="825500">
              <a:spcBef>
                <a:spcPts val="6000"/>
              </a:spcBef>
              <a:buSzTx/>
              <a:buNone/>
              <a:defRPr sz="5000"/>
            </a:lvl3pPr>
            <a:lvl4pPr marL="0" indent="1371600" defTabSz="825500">
              <a:spcBef>
                <a:spcPts val="6000"/>
              </a:spcBef>
              <a:buSzTx/>
              <a:buNone/>
              <a:defRPr sz="5000"/>
            </a:lvl4pPr>
            <a:lvl5pPr marL="0" indent="1828800" defTabSz="825500">
              <a:spcBef>
                <a:spcPts val="6000"/>
              </a:spcBef>
              <a:buSzTx/>
              <a:buNone/>
              <a:defRPr sz="50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Agenda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191644"/>
            <a:ext cx="21971000" cy="408940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207360"/>
            <a:ext cx="21971000" cy="735145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pc="-55"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/>
          <p:nvPr>
            <p:ph type="body" sz="quarter" idx="1" hasCustomPrompt="1"/>
          </p:nvPr>
        </p:nvSpPr>
        <p:spPr>
          <a:xfrm>
            <a:off x="5194300" y="4165600"/>
            <a:ext cx="13995400" cy="4428667"/>
          </a:xfrm>
          <a:prstGeom prst="rect">
            <a:avLst/>
          </a:prstGeom>
        </p:spPr>
        <p:txBody>
          <a:bodyPr anchor="b"/>
          <a:lstStyle>
            <a:lvl1pPr marL="254000" indent="-2540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1pPr>
            <a:lvl2pPr marL="254000" indent="2032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2pPr>
            <a:lvl3pPr marL="254000" indent="660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3pPr>
            <a:lvl4pPr marL="254000" indent="11176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4pPr>
            <a:lvl5pPr marL="254000" indent="15748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6" name="Attribution"/>
          <p:cNvSpPr txBox="1"/>
          <p:nvPr>
            <p:ph type="body" sz="quarter" idx="21" hasCustomPrompt="1"/>
          </p:nvPr>
        </p:nvSpPr>
        <p:spPr>
          <a:xfrm>
            <a:off x="5456257" y="9559997"/>
            <a:ext cx="13471486" cy="69850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lack and white close-up of curved pieces of paper"/>
          <p:cNvSpPr/>
          <p:nvPr>
            <p:ph type="pic" sz="quarter" idx="21"/>
          </p:nvPr>
        </p:nvSpPr>
        <p:spPr>
          <a:xfrm>
            <a:off x="73533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Gray disc against a gray background"/>
          <p:cNvSpPr/>
          <p:nvPr>
            <p:ph type="pic" sz="quarter" idx="22"/>
          </p:nvPr>
        </p:nvSpPr>
        <p:spPr>
          <a:xfrm>
            <a:off x="14897100" y="3632200"/>
            <a:ext cx="9131300" cy="645707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Abstract image of two gray discs intersecting"/>
          <p:cNvSpPr/>
          <p:nvPr>
            <p:ph type="pic" sz="half" idx="23"/>
          </p:nvPr>
        </p:nvSpPr>
        <p:spPr>
          <a:xfrm>
            <a:off x="-749300" y="3632200"/>
            <a:ext cx="113030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lack and white close-up of woven texture"/>
          <p:cNvSpPr/>
          <p:nvPr>
            <p:ph type="pic" idx="21"/>
          </p:nvPr>
        </p:nvSpPr>
        <p:spPr>
          <a:xfrm>
            <a:off x="-38100" y="-1293994"/>
            <a:ext cx="24447500" cy="1629551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ay abstract curve and line"/>
          <p:cNvSpPr/>
          <p:nvPr>
            <p:ph type="pic" idx="21"/>
          </p:nvPr>
        </p:nvSpPr>
        <p:spPr>
          <a:xfrm>
            <a:off x="-50800" y="-1828800"/>
            <a:ext cx="24574500" cy="1737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hor and Date"/>
          <p:cNvSpPr txBox="1"/>
          <p:nvPr>
            <p:ph type="body" sz="quarter" idx="22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Presentation Title"/>
          <p:cNvSpPr txBox="1"/>
          <p:nvPr>
            <p:ph type="title" hasCustomPrompt="1"/>
          </p:nvPr>
        </p:nvSpPr>
        <p:spPr>
          <a:xfrm>
            <a:off x="1206500" y="2611945"/>
            <a:ext cx="21971000" cy="4648201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rridor of an open-air concrete structure under a partly cloudy sky"/>
          <p:cNvSpPr/>
          <p:nvPr>
            <p:ph type="pic" idx="21"/>
          </p:nvPr>
        </p:nvSpPr>
        <p:spPr>
          <a:xfrm>
            <a:off x="8140700" y="0"/>
            <a:ext cx="2057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3335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1494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View through a mesh-like ceiling under a blue sky"/>
          <p:cNvSpPr/>
          <p:nvPr>
            <p:ph type="pic" idx="22"/>
          </p:nvPr>
        </p:nvSpPr>
        <p:spPr>
          <a:xfrm>
            <a:off x="8140700" y="0"/>
            <a:ext cx="2057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2" name="Slide Titl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3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3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Slide Titl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3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500" y="3906899"/>
            <a:ext cx="21971004" cy="4648201"/>
          </a:xfrm>
          <a:prstGeom prst="rect">
            <a:avLst/>
          </a:prstGeom>
        </p:spPr>
        <p:txBody>
          <a:bodyPr anchor="ctr"/>
          <a:lstStyle>
            <a:lvl1pPr>
              <a:defRPr spc="-119" sz="12000"/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60642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2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4572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1pPr>
      <a:lvl2pPr marL="9144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2pPr>
      <a:lvl3pPr marL="13716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3pPr>
      <a:lvl4pPr marL="18288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4pPr>
      <a:lvl5pPr marL="22860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5pPr>
      <a:lvl6pPr marL="27432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6pPr>
      <a:lvl7pPr marL="32004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7pPr>
      <a:lvl8pPr marL="36576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8pPr>
      <a:lvl9pPr marL="41148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Dr. William A King Jr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Dr. William A King Jr</a:t>
            </a:r>
          </a:p>
        </p:txBody>
      </p:sp>
      <p:sp>
        <p:nvSpPr>
          <p:cNvPr id="172" name="Children (Ages 4 -12)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Children (Ages 4 -12) </a:t>
            </a:r>
          </a:p>
        </p:txBody>
      </p:sp>
      <p:sp>
        <p:nvSpPr>
          <p:cNvPr id="173" name="The Story of Creation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Story of Creation</a:t>
            </a:r>
          </a:p>
        </p:txBody>
      </p:sp>
      <p:pic>
        <p:nvPicPr>
          <p:cNvPr id="174" name="the creation story bird.png" descr="the creation story bir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the story of creation.png" descr="the story of creatio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Corridor of an open-air concrete structure under a partly cloudy sky" descr="Corridor of an open-air concrete structure under a partly cloudy sky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9183501" y="2683935"/>
            <a:ext cx="15192323" cy="8545683"/>
          </a:xfrm>
          <a:prstGeom prst="rect">
            <a:avLst/>
          </a:prstGeom>
        </p:spPr>
      </p:pic>
      <p:sp>
        <p:nvSpPr>
          <p:cNvPr id="178" name="Slide 2"/>
          <p:cNvSpPr txBox="1"/>
          <p:nvPr>
            <p:ph type="title"/>
          </p:nvPr>
        </p:nvSpPr>
        <p:spPr>
          <a:xfrm>
            <a:off x="1206500" y="1333500"/>
            <a:ext cx="7910248" cy="5882273"/>
          </a:xfrm>
          <a:prstGeom prst="rect">
            <a:avLst/>
          </a:prstGeom>
        </p:spPr>
        <p:txBody>
          <a:bodyPr/>
          <a:lstStyle/>
          <a:p>
            <a:pPr/>
            <a:r>
              <a:t>Slide 2 </a:t>
            </a:r>
          </a:p>
        </p:txBody>
      </p:sp>
      <p:sp>
        <p:nvSpPr>
          <p:cNvPr id="179" name="Sample"/>
          <p:cNvSpPr txBox="1"/>
          <p:nvPr>
            <p:ph type="body" sz="quarter" idx="1"/>
          </p:nvPr>
        </p:nvSpPr>
        <p:spPr>
          <a:xfrm>
            <a:off x="1206500" y="7149476"/>
            <a:ext cx="7910248" cy="5385424"/>
          </a:xfrm>
          <a:prstGeom prst="rect">
            <a:avLst/>
          </a:prstGeom>
        </p:spPr>
        <p:txBody>
          <a:bodyPr/>
          <a:lstStyle/>
          <a:p>
            <a:pPr/>
            <a:r>
              <a:t>Sample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5_DynamicWavesDark">
  <a:themeElements>
    <a:clrScheme name="35_DynamicWavesDark">
      <a:dk1>
        <a:srgbClr val="FF0000"/>
      </a:dk1>
      <a:lt1>
        <a:srgbClr val="FFFFFF"/>
      </a:lt1>
      <a:dk2>
        <a:srgbClr val="53585F"/>
      </a:dk2>
      <a:lt2>
        <a:srgbClr val="D5D5D5"/>
      </a:lt2>
      <a:accent1>
        <a:srgbClr val="9BAABB"/>
      </a:accent1>
      <a:accent2>
        <a:srgbClr val="4CECD6"/>
      </a:accent2>
      <a:accent3>
        <a:srgbClr val="31FD29"/>
      </a:accent3>
      <a:accent4>
        <a:srgbClr val="FEFB00"/>
      </a:accent4>
      <a:accent5>
        <a:srgbClr val="F8ADB9"/>
      </a:accent5>
      <a:accent6>
        <a:srgbClr val="DE9DFE"/>
      </a:accent6>
      <a:hlink>
        <a:srgbClr val="0000FF"/>
      </a:hlink>
      <a:folHlink>
        <a:srgbClr val="FF00FF"/>
      </a:folHlink>
    </a:clrScheme>
    <a:fontScheme name="35_DynamicWavesDark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5_DynamicWaves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chemeClr val="accent1">
                <a:satOff val="5092"/>
                <a:lumOff val="-28652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5_DynamicWavesDark">
  <a:themeElements>
    <a:clrScheme name="35_DynamicWavesDark">
      <a:dk1>
        <a:srgbClr val="000000"/>
      </a:dk1>
      <a:lt1>
        <a:srgbClr val="FFFFFF"/>
      </a:lt1>
      <a:dk2>
        <a:srgbClr val="53585F"/>
      </a:dk2>
      <a:lt2>
        <a:srgbClr val="D5D5D5"/>
      </a:lt2>
      <a:accent1>
        <a:srgbClr val="9BAABB"/>
      </a:accent1>
      <a:accent2>
        <a:srgbClr val="4CECD6"/>
      </a:accent2>
      <a:accent3>
        <a:srgbClr val="31FD29"/>
      </a:accent3>
      <a:accent4>
        <a:srgbClr val="FEFB00"/>
      </a:accent4>
      <a:accent5>
        <a:srgbClr val="F8ADB9"/>
      </a:accent5>
      <a:accent6>
        <a:srgbClr val="DE9DFE"/>
      </a:accent6>
      <a:hlink>
        <a:srgbClr val="0000FF"/>
      </a:hlink>
      <a:folHlink>
        <a:srgbClr val="FF00FF"/>
      </a:folHlink>
    </a:clrScheme>
    <a:fontScheme name="35_DynamicWavesDark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5_DynamicWaves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chemeClr val="accent1">
                <a:satOff val="5092"/>
                <a:lumOff val="-28652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